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5841" y="1084169"/>
            <a:ext cx="10616119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主在天上祂豈會聽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altLang="zh-TW" sz="3600" b="1" dirty="0">
                <a:solidFill>
                  <a:schemeClr val="tx1"/>
                </a:solidFill>
                <a:latin typeface="Candara" panose="020E0502030303020204" pitchFamily="34" charset="0"/>
              </a:rPr>
              <a:t>How Can the Lord in Heaven Hear</a:t>
            </a:r>
            <a:endParaRPr lang="en-US" sz="3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6341" y="65425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5.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主在天上我豈可求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後日與祂居住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Au-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I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5.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God make my life a little hymn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Of tenderness and praise,</a:t>
            </a:r>
          </a:p>
        </p:txBody>
      </p:sp>
    </p:spTree>
    <p:extLst>
      <p:ext uri="{BB962C8B-B14F-4D97-AF65-F5344CB8AC3E}">
        <p14:creationId xmlns:p14="http://schemas.microsoft.com/office/powerpoint/2010/main" val="38823410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6292" y="539781"/>
            <a:ext cx="8915400" cy="602865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的確可求祂真歡喜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Tek-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khak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 chin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接納小兒就祂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Chiap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-lap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soe-kia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I.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Of faith that never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waxeth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dim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In all His wondrous ways.</a:t>
            </a:r>
          </a:p>
        </p:txBody>
      </p:sp>
    </p:spTree>
    <p:extLst>
      <p:ext uri="{BB962C8B-B14F-4D97-AF65-F5344CB8AC3E}">
        <p14:creationId xmlns:p14="http://schemas.microsoft.com/office/powerpoint/2010/main" val="3751381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9181" y="77617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主在天上祂豈會聽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I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小兒祈禱的聲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ki- to  e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?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God make my life a little light,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Within the world to glow</a:t>
            </a: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9172" y="570261"/>
            <a:ext cx="8915400" cy="602865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祂的確會我免驚惶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tek-khak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祂俯耳朵在聽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I   a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hi-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khang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teh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 little flame that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burneth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bright,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Where-e-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ver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I may go.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2061" y="62377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主在天上祂豈會看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I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我做甚麼惡事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sim-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mih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phai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tai?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God make my life a little flower,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That giveth joy to all;</a:t>
            </a:r>
          </a:p>
        </p:txBody>
      </p:sp>
    </p:spTree>
    <p:extLst>
      <p:ext uri="{BB962C8B-B14F-4D97-AF65-F5344CB8AC3E}">
        <p14:creationId xmlns:p14="http://schemas.microsoft.com/office/powerpoint/2010/main" val="39667551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7732" y="570261"/>
            <a:ext cx="8915400" cy="602865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祂的確會祂鑒察我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tek-khak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kam-chhat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日夜所做祂知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Mi-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so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I  chai.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Content to bloom in native bower,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Although the place be small.</a:t>
            </a:r>
          </a:p>
        </p:txBody>
      </p:sp>
    </p:spTree>
    <p:extLst>
      <p:ext uri="{BB962C8B-B14F-4D97-AF65-F5344CB8AC3E}">
        <p14:creationId xmlns:p14="http://schemas.microsoft.com/office/powerpoint/2010/main" val="1121229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5861" y="77617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主在天上祂豈會知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I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chai,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設使我說虛謊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Siat-su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peh-chhat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?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God make my life a little song,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That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comforteth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the sad;</a:t>
            </a:r>
          </a:p>
        </p:txBody>
      </p:sp>
    </p:spTree>
    <p:extLst>
      <p:ext uri="{BB962C8B-B14F-4D97-AF65-F5344CB8AC3E}">
        <p14:creationId xmlns:p14="http://schemas.microsoft.com/office/powerpoint/2010/main" val="25141954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6292" y="570261"/>
            <a:ext cx="8915400" cy="602865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祂的確會雖然細聲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tek-khak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sui-bong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一句也莫隱密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Chit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un-bat.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That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helpeth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others to be strong,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makes the singer glad.</a:t>
            </a:r>
          </a:p>
        </p:txBody>
      </p:sp>
    </p:spTree>
    <p:extLst>
      <p:ext uri="{BB962C8B-B14F-4D97-AF65-F5344CB8AC3E}">
        <p14:creationId xmlns:p14="http://schemas.microsoft.com/office/powerpoint/2010/main" val="11538085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2061" y="65425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主在天上豈有關心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-sim,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我所遇着境遇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Goa  so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tu-tioh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keng-gu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?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4.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God make my life a little staff,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Where on the weak may rest;</a:t>
            </a:r>
          </a:p>
        </p:txBody>
      </p:sp>
    </p:spTree>
    <p:extLst>
      <p:ext uri="{BB962C8B-B14F-4D97-AF65-F5344CB8AC3E}">
        <p14:creationId xmlns:p14="http://schemas.microsoft.com/office/powerpoint/2010/main" val="1248581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2972" y="539781"/>
            <a:ext cx="8915400" cy="602865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祂有關心我所欠用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I   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-sim goa 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khiam-eng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各項是祂賞賜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Tak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-hang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I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That so what health and strength I have,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May serve my neighbors best.</a:t>
            </a:r>
          </a:p>
        </p:txBody>
      </p:sp>
    </p:spTree>
    <p:extLst>
      <p:ext uri="{BB962C8B-B14F-4D97-AF65-F5344CB8AC3E}">
        <p14:creationId xmlns:p14="http://schemas.microsoft.com/office/powerpoint/2010/main" val="131289246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1143</TotalTime>
  <Words>486</Words>
  <Application>Microsoft Office PowerPoint</Application>
  <PresentationFormat>Widescreen</PresentationFormat>
  <Paragraphs>71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DFKai-SB</vt:lpstr>
      <vt:lpstr>Arial</vt:lpstr>
      <vt:lpstr>Candara</vt:lpstr>
      <vt:lpstr>Century Gothic</vt:lpstr>
      <vt:lpstr>Wingdings 3</vt:lpstr>
      <vt:lpstr>Wisp</vt:lpstr>
      <vt:lpstr>主在天上祂豈會聽  How Can the Lord in Heaven Hear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149</cp:revision>
  <dcterms:created xsi:type="dcterms:W3CDTF">2020-01-10T06:25:13Z</dcterms:created>
  <dcterms:modified xsi:type="dcterms:W3CDTF">2021-06-18T03:17:42Z</dcterms:modified>
</cp:coreProperties>
</file>